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  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- детский сад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 №3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Новосибирской области.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7344" y="2967335"/>
            <a:ext cx="5769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светофорчик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помогаша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700" y="5586127"/>
            <a:ext cx="3275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работу: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Пантелеева Ольга Юрьевна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17" y="3552110"/>
            <a:ext cx="149163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992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198" y="0"/>
            <a:ext cx="91901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153" y="1484784"/>
            <a:ext cx="7293496" cy="4896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формирование у детей понимания значимости сигналов светофора, закрепление их расположения на светофоре.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- развивать у детей логическое мышление и умение создавать новые варианты игры;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- закреплять цвета светофора и их предназначения;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- воспитывать у детей познавательный интерес к Правилам дорожного движения.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99992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198" y="0"/>
            <a:ext cx="91901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4" y="188640"/>
            <a:ext cx="2230071" cy="1672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56" y="188640"/>
            <a:ext cx="2245396" cy="2993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4" y="318542"/>
            <a:ext cx="1993125" cy="149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67" y="2072062"/>
            <a:ext cx="1691680" cy="1268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65" y="2393504"/>
            <a:ext cx="2363755" cy="177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49" y="4166320"/>
            <a:ext cx="1534638" cy="2046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" y="3528061"/>
            <a:ext cx="1383618" cy="1844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76" y="4226443"/>
            <a:ext cx="1779661" cy="2372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88" y="473642"/>
            <a:ext cx="1005576" cy="13407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63" y="4337720"/>
            <a:ext cx="176166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992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8008" y="274638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Соответствует возрасту детей!</a:t>
            </a: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49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Цель: формирование у детей понимания значимости сигналов светофора, закрепление их расположения на светофоре. Задачи: - развивать у детей логическое мышление и умение создавать новые варианты игры; - закреплять цвета светофора и их предназначения; - воспитывать у детей познавательный интерес к Правилам дорожного движения.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27</cp:revision>
  <dcterms:created xsi:type="dcterms:W3CDTF">2017-10-27T11:10:16Z</dcterms:created>
  <dcterms:modified xsi:type="dcterms:W3CDTF">2018-11-07T11:12:47Z</dcterms:modified>
</cp:coreProperties>
</file>